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2" r:id="rId2"/>
    <p:sldMasterId id="2147483683" r:id="rId3"/>
  </p:sldMasterIdLst>
  <p:sldIdLst>
    <p:sldId id="256" r:id="rId4"/>
    <p:sldId id="264" r:id="rId5"/>
    <p:sldId id="258" r:id="rId6"/>
  </p:sldIdLst>
  <p:sldSz cx="9144000" cy="5143500" type="screen16x9"/>
  <p:notesSz cx="6858000" cy="9144000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5pPr>
    <a:lvl6pPr marL="2286000" algn="l" defTabSz="457200" rtl="0" eaLnBrk="1" latinLnBrk="0" hangingPunct="1"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6pPr>
    <a:lvl7pPr marL="2743200" algn="l" defTabSz="457200" rtl="0" eaLnBrk="1" latinLnBrk="0" hangingPunct="1"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7pPr>
    <a:lvl8pPr marL="3200400" algn="l" defTabSz="457200" rtl="0" eaLnBrk="1" latinLnBrk="0" hangingPunct="1"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8pPr>
    <a:lvl9pPr marL="3657600" algn="l" defTabSz="457200" rtl="0" eaLnBrk="1" latinLnBrk="0" hangingPunct="1">
      <a:defRPr sz="1300" kern="1200">
        <a:solidFill>
          <a:schemeClr val="tx1"/>
        </a:solidFill>
        <a:latin typeface="Calibri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91"/>
    <p:restoredTop sz="94661"/>
  </p:normalViewPr>
  <p:slideViewPr>
    <p:cSldViewPr snapToGrid="0" snapToObjects="1">
      <p:cViewPr varScale="1">
        <p:scale>
          <a:sx n="152" d="100"/>
          <a:sy n="152" d="100"/>
        </p:scale>
        <p:origin x="-448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tacked Wor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820773"/>
          </a:xfrm>
        </p:spPr>
        <p:txBody>
          <a:bodyPr anchor="t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757441"/>
            <a:ext cx="7772400" cy="629499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3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0238" y="741363"/>
            <a:ext cx="2949575" cy="141400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363190"/>
            <a:ext cx="2949575" cy="20389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3887788" y="741363"/>
            <a:ext cx="4629150" cy="366077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9428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orizontal Wor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494915"/>
            <a:ext cx="7772400" cy="820773"/>
          </a:xfrm>
        </p:spPr>
        <p:txBody>
          <a:bodyPr anchor="t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2410584"/>
            <a:ext cx="7772400" cy="629499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61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irrel sitting on a bench near red brick building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0"/>
          <a:stretch>
            <a:fillRect/>
          </a:stretch>
        </p:blipFill>
        <p:spPr bwMode="auto">
          <a:xfrm>
            <a:off x="0" y="0"/>
            <a:ext cx="914082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8863"/>
            <a:ext cx="7886700" cy="994172"/>
          </a:xfrm>
          <a:ln>
            <a:noFill/>
          </a:ln>
          <a:effectLst/>
        </p:spPr>
        <p:txBody>
          <a:bodyPr lIns="365760"/>
          <a:lstStyle>
            <a:lvl1pPr algn="l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0" y="1775361"/>
            <a:ext cx="4380807" cy="122909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lIns="36576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8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2281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ackg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quirrel sitting on a bench near red brick building.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0"/>
          <a:stretch>
            <a:fillRect/>
          </a:stretch>
        </p:blipFill>
        <p:spPr bwMode="auto">
          <a:xfrm>
            <a:off x="0" y="0"/>
            <a:ext cx="914082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5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33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41363"/>
            <a:ext cx="2949575" cy="141400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363190"/>
            <a:ext cx="2949575" cy="20389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037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0238" y="741363"/>
            <a:ext cx="2949575" cy="141400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363190"/>
            <a:ext cx="2949575" cy="20389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87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28650" y="1354138"/>
            <a:ext cx="7886700" cy="32527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4321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833938"/>
            <a:ext cx="4552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7" r:id="rId3"/>
  </p:sldLayoutIdLst>
  <p:txStyles>
    <p:titleStyle>
      <a:lvl1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algn="ctr" defTabSz="685800" rtl="0" fontAlgn="base">
        <a:lnSpc>
          <a:spcPct val="90000"/>
        </a:lnSpc>
        <a:spcBef>
          <a:spcPts val="750"/>
        </a:spcBef>
        <a:spcAft>
          <a:spcPct val="0"/>
        </a:spcAft>
        <a:defRPr sz="36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27D0E4-A9C7-8442-8522-84547658E9C3}"/>
              </a:ext>
            </a:extLst>
          </p:cNvPr>
          <p:cNvSpPr/>
          <p:nvPr userDrawn="1"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pic>
        <p:nvPicPr>
          <p:cNvPr id="2053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841875"/>
            <a:ext cx="4552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8" r:id="rId2"/>
    <p:sldLayoutId id="2147483692" r:id="rId3"/>
    <p:sldLayoutId id="2147483693" r:id="rId4"/>
    <p:sldLayoutId id="2147483694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61D92B4-E35E-7145-A9D6-C159408CA689}"/>
              </a:ext>
            </a:extLst>
          </p:cNvPr>
          <p:cNvSpPr/>
          <p:nvPr userDrawn="1"/>
        </p:nvSpPr>
        <p:spPr>
          <a:xfrm>
            <a:off x="0" y="4686300"/>
            <a:ext cx="9144000" cy="4572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pic>
        <p:nvPicPr>
          <p:cNvPr id="3077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4841875"/>
            <a:ext cx="45529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 noChangeArrowheads="1"/>
          </p:cNvSpPr>
          <p:nvPr>
            <p:ph type="ctrTitle"/>
          </p:nvPr>
        </p:nvSpPr>
        <p:spPr>
          <a:xfrm>
            <a:off x="0" y="2065338"/>
            <a:ext cx="9144000" cy="820737"/>
          </a:xfrm>
        </p:spPr>
        <p:txBody>
          <a:bodyPr/>
          <a:lstStyle/>
          <a:p>
            <a:r>
              <a:rPr lang="en-US"/>
              <a:t>Opening statement</a:t>
            </a: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379413"/>
            <a:ext cx="3389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</a:p>
        </p:txBody>
      </p:sp>
      <p:pic>
        <p:nvPicPr>
          <p:cNvPr id="8194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025" y="392113"/>
            <a:ext cx="850900" cy="6794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template-widescreen-16x9" id="{3A72E2F6-4412-DF46-97DA-895AC29B1742}" vid="{D837F8F0-5B9D-5D4D-946A-0DDDFA77167E}"/>
    </a:ext>
  </a:extLst>
</a:theme>
</file>

<file path=ppt/theme/theme2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template-widescreen-16x9" id="{3A72E2F6-4412-DF46-97DA-895AC29B1742}" vid="{3C38F2D9-AD07-6D4A-AD1C-30AECC238DC3}"/>
    </a:ext>
  </a:extLst>
</a:theme>
</file>

<file path=ppt/theme/theme3.xml><?xml version="1.0" encoding="utf-8"?>
<a:theme xmlns:a="http://schemas.openxmlformats.org/drawingml/2006/main" name="Char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-template-widescreen-16x9" id="{3A72E2F6-4412-DF46-97DA-895AC29B1742}" vid="{6EC5A2E2-DD49-0F42-BDE4-015663D788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ppt-template-widescreen-16x9</Template>
  <TotalTime>514</TotalTime>
  <Words>3</Words>
  <Application>Microsoft Macintosh PowerPoint</Application>
  <PresentationFormat>On-screen Show (16:9)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Arial</vt:lpstr>
      <vt:lpstr>Title Slides</vt:lpstr>
      <vt:lpstr>Content</vt:lpstr>
      <vt:lpstr>Charts</vt:lpstr>
      <vt:lpstr>Opening statement </vt:lpstr>
      <vt:lpstr>PowerPoint Presentation</vt:lpstr>
      <vt:lpstr> 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Discussion</dc:title>
  <dc:subject/>
  <dc:creator>Carpenter, Tiffany Utsman</dc:creator>
  <cp:keywords/>
  <dc:description/>
  <cp:lastModifiedBy>donna w  mcclure</cp:lastModifiedBy>
  <cp:revision>29</cp:revision>
  <cp:lastPrinted>2019-11-04T14:48:21Z</cp:lastPrinted>
  <dcterms:created xsi:type="dcterms:W3CDTF">2019-08-15T03:34:14Z</dcterms:created>
  <dcterms:modified xsi:type="dcterms:W3CDTF">2020-03-23T22:35:16Z</dcterms:modified>
  <cp:category/>
</cp:coreProperties>
</file>